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2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0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7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1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D6C68-A8AC-483E-BD2D-9CA123B70EB4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F636-CAEB-42BD-87B5-459FE4E0D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323" y="439947"/>
            <a:ext cx="113264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en-US" sz="2800" b="1" dirty="0" smtClean="0"/>
              <a:t>Diversity: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Diversity inclusiveness, mutual respect, and the acknowledgment of differing perspectives while being mindful of human differences with race, ethnicity gender, age, religion, class, sexual orientation and ability</a:t>
            </a:r>
          </a:p>
          <a:p>
            <a:pPr algn="ctr" fontAlgn="auto"/>
            <a:endParaRPr lang="en-US" sz="2800" dirty="0" smtClean="0"/>
          </a:p>
          <a:p>
            <a:pPr algn="ctr" fontAlgn="auto"/>
            <a:r>
              <a:rPr lang="en-US" sz="2800" b="1" dirty="0" smtClean="0"/>
              <a:t>Equity:</a:t>
            </a:r>
            <a:br>
              <a:rPr lang="en-US" sz="2800" b="1" dirty="0" smtClean="0"/>
            </a:br>
            <a:r>
              <a:rPr lang="en-US" sz="2800" dirty="0" smtClean="0"/>
              <a:t>Individuals are treated fairly, have equal access and opportunities to fulfill their potentials</a:t>
            </a:r>
          </a:p>
          <a:p>
            <a:pPr algn="ctr" fontAlgn="auto"/>
            <a:endParaRPr lang="en-US" sz="2800" dirty="0" smtClean="0"/>
          </a:p>
          <a:p>
            <a:pPr algn="ctr" fontAlgn="auto"/>
            <a:r>
              <a:rPr lang="en-US" sz="2800" b="1" dirty="0" smtClean="0"/>
              <a:t>Inclusion: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The act of bringing together and harnessing differences in a way that is beneficial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85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Delaney Klein</dc:creator>
  <cp:lastModifiedBy>Delaney Klein</cp:lastModifiedBy>
  <cp:revision>1</cp:revision>
  <dcterms:created xsi:type="dcterms:W3CDTF">2021-03-12T20:35:08Z</dcterms:created>
  <dcterms:modified xsi:type="dcterms:W3CDTF">2021-03-12T20:35:25Z</dcterms:modified>
</cp:coreProperties>
</file>