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5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3C1B71"/>
    <a:srgbClr val="4F2683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90" autoAdjust="0"/>
  </p:normalViewPr>
  <p:slideViewPr>
    <p:cSldViewPr snapToGrid="0" snapToObjects="1">
      <p:cViewPr varScale="1">
        <p:scale>
          <a:sx n="72" d="100"/>
          <a:sy n="72" d="100"/>
        </p:scale>
        <p:origin x="17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9DEDDF-E99D-45F3-927E-8A3AB90BCEFF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A7D461-3CA9-44FF-9263-18DB6C18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CE59C8-6B3D-40CE-9409-158B30D795C3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80D8AF-3913-454C-9EA4-5204296DE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2971800" algn="ctr"/>
                <a:tab pos="5943600" algn="r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logos for any co-developing organizations on all slides.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357966-4179-4350-B8BB-B1760DEAE3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1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z="1600" dirty="0"/>
              <a:t>This</a:t>
            </a:r>
            <a:r>
              <a:rPr lang="en-CA" sz="1600" baseline="0" dirty="0"/>
              <a:t> slide must be visually presented to the audience AND verbalized by the speaker at the beginning of their presentation.  Where a faculty/speaker has no relationships to disclose</a:t>
            </a:r>
            <a:r>
              <a:rPr lang="en-CA" sz="1600" baseline="0"/>
              <a:t>, indicate </a:t>
            </a:r>
            <a:r>
              <a:rPr lang="en-CA" sz="1600" b="1" baseline="0" dirty="0"/>
              <a:t>Not Applicable </a:t>
            </a:r>
            <a:r>
              <a:rPr lang="en-CA" sz="1600" baseline="0" dirty="0"/>
              <a:t>under relationships with Financial Sponsors. </a:t>
            </a:r>
            <a:endParaRPr lang="en-CA" sz="16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88A891-1736-4BE1-9863-67179D126E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4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AE81-51C9-4148-8581-D4A8A2EC5EA3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3955-A305-4914-9F58-A5260C67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7C77-FC9A-4AE5-950C-8001FBC7D2BF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0895-9078-4827-8B51-54B1D4DD8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5A05-012C-49EF-BF86-1AFC58B6418B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1193-6003-4888-B56A-EE0870780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D3CB-1B0C-4805-A592-DDA2709E0C06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B4E-E3A3-489C-AE90-44DF056B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8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6847-886F-4484-8719-B22BEFEE0613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E27D-D538-4456-9115-7A51878F1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B490-2006-47A7-B733-5382CB1046F0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F4A4-F3DF-4B3A-9BE7-D8CC33AB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D206-8CB2-4DA3-BBF1-B3DEC8A6F580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4ACF7-0C85-43C0-8744-D94DF0F69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56AE-CF97-4654-8D1A-C82DCBC5781D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DD5D-6DDE-4ECB-85F7-D79271019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B2E5D-BAE6-4664-8D1B-6FC2A28D399D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7DFA-CEC9-45BD-9F54-7C6DCF77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5234-90D9-4266-9599-2F8C6DDA60A3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EA75-824A-4265-A6C1-B56D383B5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1A0E-3960-4234-A91A-7784D2203459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2F12-6964-485E-95E6-F89B996B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843CA3-1746-4CDF-BE88-BECD72D387BE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53C8F1-7933-4AD4-93EB-6040A944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>
        <a:spcBef>
          <a:spcPct val="0"/>
        </a:spcBef>
        <a:spcAft>
          <a:spcPts val="1200"/>
        </a:spcAft>
        <a:defRPr sz="5000" b="1" kern="1200">
          <a:solidFill>
            <a:srgbClr val="3C1B71"/>
          </a:solidFill>
          <a:latin typeface="Arial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2pPr>
      <a:lvl3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3pPr>
      <a:lvl4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4pPr>
      <a:lvl5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pitchFamily="34" charset="0"/>
        </a:defRPr>
      </a:lvl9pPr>
    </p:titleStyle>
    <p:bodyStyle>
      <a:lvl1pPr marL="687388" indent="-687388" algn="l" defTabSz="457200" rtl="0" fontAlgn="base">
        <a:spcBef>
          <a:spcPct val="0"/>
        </a:spcBef>
        <a:spcAft>
          <a:spcPts val="2400"/>
        </a:spcAft>
        <a:buSzPct val="75000"/>
        <a:buFont typeface="Arial" pitchFamily="34" charset="0"/>
        <a:buChar char="•"/>
        <a:defRPr sz="2800" kern="120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tro_title_page_medic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42534" y="1610580"/>
            <a:ext cx="800576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rgbClr val="3C1B7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Name of Activity / Session</a:t>
            </a:r>
          </a:p>
          <a:p>
            <a:r>
              <a:rPr lang="en-US" sz="3600" dirty="0">
                <a:solidFill>
                  <a:srgbClr val="3C1B7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Month day, year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573088"/>
            <a:ext cx="8653462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3B1B70"/>
                </a:solidFill>
                <a:latin typeface="Arial"/>
                <a:cs typeface="Arial Unicode MS"/>
              </a:rPr>
              <a:t>Faculty/Presenter Disclosure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</a:rPr>
              <a:t>Faculty: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[Speaker’s name]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</a:rPr>
              <a:t>Relationships with financial sponsors: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Grants/Research Support: [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PharmaCorp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 ABC]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Speakers Bureau/Honoraria: [XYZ Biopharmaceuticals Ltd.]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Consulting Fees: </a:t>
            </a:r>
            <a:r>
              <a:rPr lang="en-CA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MedX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 Group Inc.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Patents: [Widget ABC]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</a:rPr>
              <a:t>Other: [Employee of XXY Hospital Group]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3376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110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Andrea Smith</cp:lastModifiedBy>
  <cp:revision>50</cp:revision>
  <cp:lastPrinted>2012-01-12T15:01:17Z</cp:lastPrinted>
  <dcterms:created xsi:type="dcterms:W3CDTF">2011-12-23T15:22:14Z</dcterms:created>
  <dcterms:modified xsi:type="dcterms:W3CDTF">2022-01-21T17:30:35Z</dcterms:modified>
</cp:coreProperties>
</file>