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DD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64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0B173-63A1-4E5A-DFCD-45049C48A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691252-8CD7-2407-684D-FE8EE05B3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2DD0F-2CC3-C961-FC7D-F6627EAA6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4180-D0F9-44B1-8FA5-12F90C5BD4E3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F673A-BD94-3FCE-94BE-BD1EDBA42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A7FE5-0629-7DDE-49E8-2FD31AC39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466A-57DE-4074-8F8A-D18E2D713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0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6D229-9F15-5E38-EB55-1BFC09711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1E56D2-798A-0583-C901-CCB404AC8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A7DDC-FE56-E737-5CAD-4E7DD8B89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4180-D0F9-44B1-8FA5-12F90C5BD4E3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96752-9B03-B37C-DA46-C82AE0CFF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1D877-2372-A25E-4DD7-5C102F1C7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466A-57DE-4074-8F8A-D18E2D713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5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A97A00-12F2-DC6B-55CF-E1C7A6292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08F9A-7D30-7E08-B2D7-8BA6E2646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2E21D-B7DE-2CDA-B10E-07A4650B6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4180-D0F9-44B1-8FA5-12F90C5BD4E3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7C14B-3C0A-907F-F0AC-D24B78564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AB6C8-C02A-5A1F-ADBB-DAC665319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466A-57DE-4074-8F8A-D18E2D713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5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8B8A8-BD73-3C0E-B3D2-A62E921D2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AD3D6-F7B8-CC82-FD22-4DAE6169A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68821-F7AD-864F-C9C9-8401FA094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4180-D0F9-44B1-8FA5-12F90C5BD4E3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3D8A4-E19C-5B3B-C4EC-B607229C3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F5F0D-CE91-F8FF-0EBA-603E4854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466A-57DE-4074-8F8A-D18E2D713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1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C668F-BCFD-F6D2-B418-CD163A297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E10FE-0959-560A-47ED-B1AFF5D91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6CD19-9F26-E8BB-170D-AFB6E2607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4180-D0F9-44B1-8FA5-12F90C5BD4E3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8D584-C881-1881-0D85-7088B0437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B7830-045D-C895-34E4-B26736FF1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466A-57DE-4074-8F8A-D18E2D713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4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7AA9C-7608-448A-7C83-288BC22A1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DF632-404E-9B6D-BDC9-AB06F1E7A5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E50049-26E4-B483-31E7-0EF753C5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28B05-91C5-08A4-6598-9E04EE71A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4180-D0F9-44B1-8FA5-12F90C5BD4E3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25140-C90F-40DB-B795-DF1370F65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E705-DBA6-08CE-AC00-B991F5ADC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466A-57DE-4074-8F8A-D18E2D713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4574E-5282-877B-4DEB-68584E2B1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14422-7DE0-3E75-E24D-BCBE900D6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2D6E2-69A9-37E0-2D70-300492AAFA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C8FD44-3FA6-8DA6-90FE-18833559F6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BC2015-BEB6-A1EE-4B80-FF372AA51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965D21-7613-D253-7A4C-D6FDBD16B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4180-D0F9-44B1-8FA5-12F90C5BD4E3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3D9FBE-3F76-E22A-74A0-BFFF1126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F17217-9E72-329F-B6AC-BA05248A9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466A-57DE-4074-8F8A-D18E2D713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8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CDF63-9360-73CD-6181-6B4FFF119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14296C-1CB5-B7B8-0EEE-D424F4D07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4180-D0F9-44B1-8FA5-12F90C5BD4E3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8E5E5C-D158-D0A2-A260-5B146B8F0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046DFA-77F4-E178-2C1B-C8312492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466A-57DE-4074-8F8A-D18E2D713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1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333CB8-B0A8-4662-5336-8F361FCA9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4180-D0F9-44B1-8FA5-12F90C5BD4E3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72822C-45C0-7756-B3FB-BCCD62C4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A8EF2-2401-74BB-3887-74265790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466A-57DE-4074-8F8A-D18E2D713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7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87B81-B3AA-F17C-34EA-05902E4CE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96D93-1669-98D5-E354-B36E42A8A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8A93AB-F641-AA38-CD57-4AAB3D378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E85F9-4BA9-E20F-A29F-C09F391FF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4180-D0F9-44B1-8FA5-12F90C5BD4E3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D0A63-9104-F243-FA5C-C38F0EA01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5823ED-9137-611C-02F4-D7D2C3D78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466A-57DE-4074-8F8A-D18E2D713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1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8E7DA-7CAE-9A81-FC04-91C92FA67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A0D49A-77FA-1C54-2A43-85D655782D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8D7F53-AFA2-42A1-59F5-5DEECD2CA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89D7C9-14F4-464E-02F7-6807493B4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4180-D0F9-44B1-8FA5-12F90C5BD4E3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682B3-BEF2-151B-BD0D-7E578D06F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5F5A1-2102-693D-6498-A096608BE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466A-57DE-4074-8F8A-D18E2D713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6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7CBCA4-CA29-0A74-5BDE-23DDFED55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48640-CAA8-E3A6-778D-0BA2AB59F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3CD79-CD6B-BAB8-4C09-3ED25CAE72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F4180-D0F9-44B1-8FA5-12F90C5BD4E3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3EF15-A838-BAFF-11C7-7DCD843D59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6A90A-51CF-6AEF-0747-C606D2ADA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B466A-57DE-4074-8F8A-D18E2D713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7E5EA-3911-6DA6-DF52-8471092D73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6437"/>
            <a:ext cx="9144000" cy="635416"/>
          </a:xfrm>
        </p:spPr>
        <p:txBody>
          <a:bodyPr>
            <a:normAutofit fontScale="90000"/>
          </a:bodyPr>
          <a:lstStyle/>
          <a:p>
            <a:pPr algn="l"/>
            <a:r>
              <a:rPr lang="en-CA" sz="4000" b="1" dirty="0"/>
              <a:t>FACULTY/PRESENTER DISCLOSURE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8A2C8-F9E4-669B-7AA6-8B089C10B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2634"/>
            <a:ext cx="9144000" cy="3992731"/>
          </a:xfrm>
        </p:spPr>
        <p:txBody>
          <a:bodyPr/>
          <a:lstStyle/>
          <a:p>
            <a:pPr marL="230188" marR="0" lvl="0" indent="-230188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CA" sz="2400" b="0" i="0" u="none" strike="noStrike" kern="1200" cap="all" spc="20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Faculty: </a:t>
            </a:r>
            <a:r>
              <a:rPr kumimoji="0" lang="en-CA" sz="2400" b="0" i="0" u="none" strike="noStrike" kern="1200" cap="all" spc="200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[Speaker’s name]</a:t>
            </a:r>
          </a:p>
          <a:p>
            <a:pPr marL="230188" marR="0" lvl="0" indent="-230188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200"/>
              </a:spcAft>
              <a:buSzPct val="100000"/>
              <a:buFont typeface="Arial"/>
              <a:buChar char="•"/>
              <a:tabLst/>
              <a:defRPr/>
            </a:pPr>
            <a:r>
              <a:rPr kumimoji="0" lang="en-CA" sz="2400" b="0" i="0" u="none" strike="noStrike" kern="1200" cap="all" spc="20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Relationships with financial sponsors:</a:t>
            </a:r>
          </a:p>
          <a:p>
            <a:pPr marL="688975" marR="0" lvl="1" indent="-231775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Tx/>
              <a:buFont typeface="Lucida Grande"/>
              <a:buChar char="-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Grants/Research Support: [</a:t>
            </a:r>
            <a:r>
              <a:rPr kumimoji="0" lang="en-CA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PharmaCorp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ABC]</a:t>
            </a:r>
          </a:p>
          <a:p>
            <a:pPr marL="688975" marR="0" lvl="1" indent="-231775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Tx/>
              <a:buFont typeface="Lucida Grande"/>
              <a:buChar char="-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Speakers Bureau/Honoraria: [XYZ Biopharmaceuticals Ltd.]</a:t>
            </a:r>
          </a:p>
          <a:p>
            <a:pPr marL="688975" marR="0" lvl="1" indent="-231775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Tx/>
              <a:buFont typeface="Lucida Grande"/>
              <a:buChar char="-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Consulting Fees: </a:t>
            </a:r>
            <a:r>
              <a:rPr kumimoji="0" lang="en-CA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MedX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Group Inc.</a:t>
            </a:r>
          </a:p>
          <a:p>
            <a:pPr marL="688975" marR="0" lvl="1" indent="-231775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Tx/>
              <a:buFont typeface="Lucida Grande"/>
              <a:buChar char="-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Patents: [Widget ABC]</a:t>
            </a:r>
          </a:p>
          <a:p>
            <a:pPr marL="688975" marR="0" lvl="1" indent="-231775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Tx/>
              <a:buFont typeface="Lucida Grande"/>
              <a:buChar char="-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Other: [Employee of XXY Hospital Group]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1BB428-F8AD-A307-EBD6-9ED870B662B7}"/>
              </a:ext>
            </a:extLst>
          </p:cNvPr>
          <p:cNvSpPr/>
          <p:nvPr/>
        </p:nvSpPr>
        <p:spPr>
          <a:xfrm>
            <a:off x="0" y="6245440"/>
            <a:ext cx="12192000" cy="532660"/>
          </a:xfrm>
          <a:prstGeom prst="rect">
            <a:avLst/>
          </a:prstGeom>
          <a:solidFill>
            <a:srgbClr val="DD0F0F"/>
          </a:solidFill>
          <a:ln>
            <a:solidFill>
              <a:srgbClr val="DD0F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E6B7D0-D1E9-5E72-9961-AA7DF9609EE7}"/>
              </a:ext>
            </a:extLst>
          </p:cNvPr>
          <p:cNvSpPr/>
          <p:nvPr/>
        </p:nvSpPr>
        <p:spPr>
          <a:xfrm>
            <a:off x="0" y="6321563"/>
            <a:ext cx="12192000" cy="532660"/>
          </a:xfrm>
          <a:prstGeom prst="rect">
            <a:avLst/>
          </a:prstGeom>
          <a:solidFill>
            <a:srgbClr val="AC0000"/>
          </a:solidFill>
          <a:ln>
            <a:solidFill>
              <a:srgbClr val="AC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697187-676F-45E7-CC9E-03FA4DDCC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4596" y="6396871"/>
            <a:ext cx="4822804" cy="365125"/>
          </a:xfrm>
        </p:spPr>
        <p:txBody>
          <a:bodyPr/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2024 Canadian Critical Care Review</a:t>
            </a:r>
            <a:endParaRPr lang="en-CA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4736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Grande</vt:lpstr>
      <vt:lpstr>Office Theme</vt:lpstr>
      <vt:lpstr>FACULTY/PRESENTER DISCLOSURE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FACULTY/PRESENTER DISCLOSURE</dc:title>
  <dc:creator>Delaney Klein</dc:creator>
  <cp:lastModifiedBy>Delaney Klein</cp:lastModifiedBy>
  <cp:revision>1</cp:revision>
  <dcterms:created xsi:type="dcterms:W3CDTF">2023-12-11T21:33:31Z</dcterms:created>
  <dcterms:modified xsi:type="dcterms:W3CDTF">2023-12-11T21:44:34Z</dcterms:modified>
</cp:coreProperties>
</file>